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71" r:id="rId2"/>
    <p:sldId id="366" r:id="rId3"/>
    <p:sldId id="257" r:id="rId4"/>
    <p:sldId id="305" r:id="rId5"/>
    <p:sldId id="258" r:id="rId6"/>
    <p:sldId id="288" r:id="rId7"/>
    <p:sldId id="259" r:id="rId8"/>
    <p:sldId id="260" r:id="rId9"/>
    <p:sldId id="280" r:id="rId10"/>
    <p:sldId id="279" r:id="rId11"/>
    <p:sldId id="266" r:id="rId12"/>
    <p:sldId id="359" r:id="rId13"/>
    <p:sldId id="281" r:id="rId14"/>
    <p:sldId id="364" r:id="rId15"/>
    <p:sldId id="270" r:id="rId16"/>
    <p:sldId id="285" r:id="rId17"/>
    <p:sldId id="367" r:id="rId18"/>
    <p:sldId id="368" r:id="rId19"/>
    <p:sldId id="369" r:id="rId20"/>
    <p:sldId id="370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8"/>
    <a:srgbClr val="96CDCC"/>
    <a:srgbClr val="5A7896"/>
    <a:srgbClr val="7D8B8E"/>
    <a:srgbClr val="E45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422"/>
  </p:normalViewPr>
  <p:slideViewPr>
    <p:cSldViewPr snapToGrid="0" snapToObjects="1">
      <p:cViewPr varScale="1">
        <p:scale>
          <a:sx n="103" d="100"/>
          <a:sy n="10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0ADDE-F890-F341-8716-4EF7E4D46451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3D1F0-E754-BD4A-B088-A403C49DB498}">
      <dgm:prSet phldrT="[Text]"/>
      <dgm:spPr/>
      <dgm:t>
        <a:bodyPr/>
        <a:lstStyle/>
        <a:p>
          <a:r>
            <a:rPr lang="en-US" dirty="0"/>
            <a:t>Physical Activity</a:t>
          </a:r>
        </a:p>
      </dgm:t>
    </dgm:pt>
    <dgm:pt modelId="{5B1EDFEC-6A26-0D48-A9CB-5F245BE3625A}" type="parTrans" cxnId="{57145A8F-DEC1-2C40-BC61-A2958E10A41A}">
      <dgm:prSet/>
      <dgm:spPr/>
      <dgm:t>
        <a:bodyPr/>
        <a:lstStyle/>
        <a:p>
          <a:endParaRPr lang="en-US"/>
        </a:p>
      </dgm:t>
    </dgm:pt>
    <dgm:pt modelId="{95763675-29FD-2247-AE06-7BBFAFBFD2EC}" type="sibTrans" cxnId="{57145A8F-DEC1-2C40-BC61-A2958E10A41A}">
      <dgm:prSet/>
      <dgm:spPr/>
      <dgm:t>
        <a:bodyPr/>
        <a:lstStyle/>
        <a:p>
          <a:endParaRPr lang="en-US"/>
        </a:p>
      </dgm:t>
    </dgm:pt>
    <dgm:pt modelId="{B7CA77B7-A9B0-8F45-8E84-AA28FEC66127}">
      <dgm:prSet phldrT="[Text]"/>
      <dgm:spPr/>
      <dgm:t>
        <a:bodyPr/>
        <a:lstStyle/>
        <a:p>
          <a:r>
            <a:rPr lang="en-US" dirty="0"/>
            <a:t>Nutrition</a:t>
          </a:r>
        </a:p>
      </dgm:t>
    </dgm:pt>
    <dgm:pt modelId="{0414C77C-78AB-2B4A-9E99-9D43920C2C79}" type="parTrans" cxnId="{ABD50A9E-C29A-184C-80E4-2C617DC410B5}">
      <dgm:prSet/>
      <dgm:spPr/>
      <dgm:t>
        <a:bodyPr/>
        <a:lstStyle/>
        <a:p>
          <a:endParaRPr lang="en-US"/>
        </a:p>
      </dgm:t>
    </dgm:pt>
    <dgm:pt modelId="{E99649F0-6663-AA45-831D-BB59183233E8}" type="sibTrans" cxnId="{ABD50A9E-C29A-184C-80E4-2C617DC410B5}">
      <dgm:prSet/>
      <dgm:spPr/>
      <dgm:t>
        <a:bodyPr/>
        <a:lstStyle/>
        <a:p>
          <a:endParaRPr lang="en-US"/>
        </a:p>
      </dgm:t>
    </dgm:pt>
    <dgm:pt modelId="{AD1A51A2-AE19-0942-A32C-00F27118736B}">
      <dgm:prSet phldrT="[Text]"/>
      <dgm:spPr/>
      <dgm:t>
        <a:bodyPr/>
        <a:lstStyle/>
        <a:p>
          <a:r>
            <a:rPr lang="en-US" dirty="0"/>
            <a:t>Sleep </a:t>
          </a:r>
        </a:p>
      </dgm:t>
    </dgm:pt>
    <dgm:pt modelId="{36B3AACB-9586-1F4A-BDF4-09DD997AEE69}" type="parTrans" cxnId="{E4F65F04-06BC-E942-968A-E82243151408}">
      <dgm:prSet/>
      <dgm:spPr/>
      <dgm:t>
        <a:bodyPr/>
        <a:lstStyle/>
        <a:p>
          <a:endParaRPr lang="en-US"/>
        </a:p>
      </dgm:t>
    </dgm:pt>
    <dgm:pt modelId="{3A2BD51A-7156-9C40-9805-DC30344712BA}" type="sibTrans" cxnId="{E4F65F04-06BC-E942-968A-E82243151408}">
      <dgm:prSet/>
      <dgm:spPr/>
      <dgm:t>
        <a:bodyPr/>
        <a:lstStyle/>
        <a:p>
          <a:endParaRPr lang="en-US"/>
        </a:p>
      </dgm:t>
    </dgm:pt>
    <dgm:pt modelId="{40915723-03F8-0244-8150-0521718706D4}">
      <dgm:prSet phldrT="[Text]"/>
      <dgm:spPr/>
      <dgm:t>
        <a:bodyPr/>
        <a:lstStyle/>
        <a:p>
          <a:r>
            <a:rPr lang="en-US" dirty="0"/>
            <a:t>Stress</a:t>
          </a:r>
        </a:p>
      </dgm:t>
    </dgm:pt>
    <dgm:pt modelId="{DCA0E33E-31E4-3940-812B-F0D073A5149F}" type="parTrans" cxnId="{C6085777-07BF-3B40-9E96-0B0A32614EBF}">
      <dgm:prSet/>
      <dgm:spPr/>
      <dgm:t>
        <a:bodyPr/>
        <a:lstStyle/>
        <a:p>
          <a:endParaRPr lang="en-US"/>
        </a:p>
      </dgm:t>
    </dgm:pt>
    <dgm:pt modelId="{EBABE162-5AEB-D144-A5FA-539629BC4F30}" type="sibTrans" cxnId="{C6085777-07BF-3B40-9E96-0B0A32614EBF}">
      <dgm:prSet/>
      <dgm:spPr/>
      <dgm:t>
        <a:bodyPr/>
        <a:lstStyle/>
        <a:p>
          <a:endParaRPr lang="en-US"/>
        </a:p>
      </dgm:t>
    </dgm:pt>
    <dgm:pt modelId="{136D16EB-19C6-9145-B8D8-71BB27CE209F}" type="pres">
      <dgm:prSet presAssocID="{FDB0ADDE-F890-F341-8716-4EF7E4D46451}" presName="cycle" presStyleCnt="0">
        <dgm:presLayoutVars>
          <dgm:dir/>
          <dgm:resizeHandles val="exact"/>
        </dgm:presLayoutVars>
      </dgm:prSet>
      <dgm:spPr/>
    </dgm:pt>
    <dgm:pt modelId="{2C8ECD70-51B7-4342-9E89-8132BDBC38F6}" type="pres">
      <dgm:prSet presAssocID="{6F93D1F0-E754-BD4A-B088-A403C49DB498}" presName="node" presStyleLbl="node1" presStyleIdx="0" presStyleCnt="4">
        <dgm:presLayoutVars>
          <dgm:bulletEnabled val="1"/>
        </dgm:presLayoutVars>
      </dgm:prSet>
      <dgm:spPr/>
    </dgm:pt>
    <dgm:pt modelId="{60BC6D20-F8A8-5E4B-9641-4EBF5AF93375}" type="pres">
      <dgm:prSet presAssocID="{95763675-29FD-2247-AE06-7BBFAFBFD2EC}" presName="sibTrans" presStyleLbl="sibTrans2D1" presStyleIdx="0" presStyleCnt="4"/>
      <dgm:spPr/>
    </dgm:pt>
    <dgm:pt modelId="{0FF80347-4EC6-CC4D-BC8B-0AE9B145397B}" type="pres">
      <dgm:prSet presAssocID="{95763675-29FD-2247-AE06-7BBFAFBFD2EC}" presName="connectorText" presStyleLbl="sibTrans2D1" presStyleIdx="0" presStyleCnt="4"/>
      <dgm:spPr/>
    </dgm:pt>
    <dgm:pt modelId="{385022E8-D57B-B54E-B6A8-639412D2DD4B}" type="pres">
      <dgm:prSet presAssocID="{B7CA77B7-A9B0-8F45-8E84-AA28FEC66127}" presName="node" presStyleLbl="node1" presStyleIdx="1" presStyleCnt="4">
        <dgm:presLayoutVars>
          <dgm:bulletEnabled val="1"/>
        </dgm:presLayoutVars>
      </dgm:prSet>
      <dgm:spPr/>
    </dgm:pt>
    <dgm:pt modelId="{30C478EB-5C98-0D42-9A20-B5F8FAA54E0E}" type="pres">
      <dgm:prSet presAssocID="{E99649F0-6663-AA45-831D-BB59183233E8}" presName="sibTrans" presStyleLbl="sibTrans2D1" presStyleIdx="1" presStyleCnt="4"/>
      <dgm:spPr/>
    </dgm:pt>
    <dgm:pt modelId="{334C74DA-9A0C-BB4F-BC88-4F3F33AA8849}" type="pres">
      <dgm:prSet presAssocID="{E99649F0-6663-AA45-831D-BB59183233E8}" presName="connectorText" presStyleLbl="sibTrans2D1" presStyleIdx="1" presStyleCnt="4"/>
      <dgm:spPr/>
    </dgm:pt>
    <dgm:pt modelId="{6D290BD8-21C1-8642-B226-3D9F027A9487}" type="pres">
      <dgm:prSet presAssocID="{AD1A51A2-AE19-0942-A32C-00F27118736B}" presName="node" presStyleLbl="node1" presStyleIdx="2" presStyleCnt="4">
        <dgm:presLayoutVars>
          <dgm:bulletEnabled val="1"/>
        </dgm:presLayoutVars>
      </dgm:prSet>
      <dgm:spPr/>
    </dgm:pt>
    <dgm:pt modelId="{E437D915-9723-1747-AB6E-8577F4878B75}" type="pres">
      <dgm:prSet presAssocID="{3A2BD51A-7156-9C40-9805-DC30344712BA}" presName="sibTrans" presStyleLbl="sibTrans2D1" presStyleIdx="2" presStyleCnt="4"/>
      <dgm:spPr/>
    </dgm:pt>
    <dgm:pt modelId="{60D371EB-822C-0940-AB54-1F15E267EE65}" type="pres">
      <dgm:prSet presAssocID="{3A2BD51A-7156-9C40-9805-DC30344712BA}" presName="connectorText" presStyleLbl="sibTrans2D1" presStyleIdx="2" presStyleCnt="4"/>
      <dgm:spPr/>
    </dgm:pt>
    <dgm:pt modelId="{FA66B677-C676-FC46-A97E-82AB2DFE5075}" type="pres">
      <dgm:prSet presAssocID="{40915723-03F8-0244-8150-0521718706D4}" presName="node" presStyleLbl="node1" presStyleIdx="3" presStyleCnt="4">
        <dgm:presLayoutVars>
          <dgm:bulletEnabled val="1"/>
        </dgm:presLayoutVars>
      </dgm:prSet>
      <dgm:spPr/>
    </dgm:pt>
    <dgm:pt modelId="{CDE0A5DB-E024-D84B-825D-82CB99A0C1BE}" type="pres">
      <dgm:prSet presAssocID="{EBABE162-5AEB-D144-A5FA-539629BC4F30}" presName="sibTrans" presStyleLbl="sibTrans2D1" presStyleIdx="3" presStyleCnt="4"/>
      <dgm:spPr/>
    </dgm:pt>
    <dgm:pt modelId="{C8C3E5AA-7BDF-4A4E-A62B-4ACCB75350F6}" type="pres">
      <dgm:prSet presAssocID="{EBABE162-5AEB-D144-A5FA-539629BC4F30}" presName="connectorText" presStyleLbl="sibTrans2D1" presStyleIdx="3" presStyleCnt="4"/>
      <dgm:spPr/>
    </dgm:pt>
  </dgm:ptLst>
  <dgm:cxnLst>
    <dgm:cxn modelId="{E4F65F04-06BC-E942-968A-E82243151408}" srcId="{FDB0ADDE-F890-F341-8716-4EF7E4D46451}" destId="{AD1A51A2-AE19-0942-A32C-00F27118736B}" srcOrd="2" destOrd="0" parTransId="{36B3AACB-9586-1F4A-BDF4-09DD997AEE69}" sibTransId="{3A2BD51A-7156-9C40-9805-DC30344712BA}"/>
    <dgm:cxn modelId="{73C09907-5459-8141-B655-C61D3B7F4B79}" type="presOf" srcId="{95763675-29FD-2247-AE06-7BBFAFBFD2EC}" destId="{0FF80347-4EC6-CC4D-BC8B-0AE9B145397B}" srcOrd="1" destOrd="0" presId="urn:microsoft.com/office/officeart/2005/8/layout/cycle2"/>
    <dgm:cxn modelId="{462DE908-759E-C94C-A6FB-56B3EB0567C4}" type="presOf" srcId="{EBABE162-5AEB-D144-A5FA-539629BC4F30}" destId="{CDE0A5DB-E024-D84B-825D-82CB99A0C1BE}" srcOrd="0" destOrd="0" presId="urn:microsoft.com/office/officeart/2005/8/layout/cycle2"/>
    <dgm:cxn modelId="{3E5AE512-B8DE-2C48-B502-02C1F04E6935}" type="presOf" srcId="{B7CA77B7-A9B0-8F45-8E84-AA28FEC66127}" destId="{385022E8-D57B-B54E-B6A8-639412D2DD4B}" srcOrd="0" destOrd="0" presId="urn:microsoft.com/office/officeart/2005/8/layout/cycle2"/>
    <dgm:cxn modelId="{23F73F1B-2020-0B42-A193-A678D25FD173}" type="presOf" srcId="{E99649F0-6663-AA45-831D-BB59183233E8}" destId="{30C478EB-5C98-0D42-9A20-B5F8FAA54E0E}" srcOrd="0" destOrd="0" presId="urn:microsoft.com/office/officeart/2005/8/layout/cycle2"/>
    <dgm:cxn modelId="{5B486932-FC88-2749-A962-2DF6CD3E95B4}" type="presOf" srcId="{E99649F0-6663-AA45-831D-BB59183233E8}" destId="{334C74DA-9A0C-BB4F-BC88-4F3F33AA8849}" srcOrd="1" destOrd="0" presId="urn:microsoft.com/office/officeart/2005/8/layout/cycle2"/>
    <dgm:cxn modelId="{D3C79D3C-7DFA-3044-9DF8-FD5134D36C8F}" type="presOf" srcId="{AD1A51A2-AE19-0942-A32C-00F27118736B}" destId="{6D290BD8-21C1-8642-B226-3D9F027A9487}" srcOrd="0" destOrd="0" presId="urn:microsoft.com/office/officeart/2005/8/layout/cycle2"/>
    <dgm:cxn modelId="{94321260-227D-3D46-8F31-D3EFC2EC0B81}" type="presOf" srcId="{6F93D1F0-E754-BD4A-B088-A403C49DB498}" destId="{2C8ECD70-51B7-4342-9E89-8132BDBC38F6}" srcOrd="0" destOrd="0" presId="urn:microsoft.com/office/officeart/2005/8/layout/cycle2"/>
    <dgm:cxn modelId="{04D44644-46F5-B24D-A506-AC17FA938320}" type="presOf" srcId="{3A2BD51A-7156-9C40-9805-DC30344712BA}" destId="{E437D915-9723-1747-AB6E-8577F4878B75}" srcOrd="0" destOrd="0" presId="urn:microsoft.com/office/officeart/2005/8/layout/cycle2"/>
    <dgm:cxn modelId="{8620C272-964D-DA4D-ADC0-28A9AC2092FD}" type="presOf" srcId="{EBABE162-5AEB-D144-A5FA-539629BC4F30}" destId="{C8C3E5AA-7BDF-4A4E-A62B-4ACCB75350F6}" srcOrd="1" destOrd="0" presId="urn:microsoft.com/office/officeart/2005/8/layout/cycle2"/>
    <dgm:cxn modelId="{C6085777-07BF-3B40-9E96-0B0A32614EBF}" srcId="{FDB0ADDE-F890-F341-8716-4EF7E4D46451}" destId="{40915723-03F8-0244-8150-0521718706D4}" srcOrd="3" destOrd="0" parTransId="{DCA0E33E-31E4-3940-812B-F0D073A5149F}" sibTransId="{EBABE162-5AEB-D144-A5FA-539629BC4F30}"/>
    <dgm:cxn modelId="{57145A8F-DEC1-2C40-BC61-A2958E10A41A}" srcId="{FDB0ADDE-F890-F341-8716-4EF7E4D46451}" destId="{6F93D1F0-E754-BD4A-B088-A403C49DB498}" srcOrd="0" destOrd="0" parTransId="{5B1EDFEC-6A26-0D48-A9CB-5F245BE3625A}" sibTransId="{95763675-29FD-2247-AE06-7BBFAFBFD2EC}"/>
    <dgm:cxn modelId="{ABD50A9E-C29A-184C-80E4-2C617DC410B5}" srcId="{FDB0ADDE-F890-F341-8716-4EF7E4D46451}" destId="{B7CA77B7-A9B0-8F45-8E84-AA28FEC66127}" srcOrd="1" destOrd="0" parTransId="{0414C77C-78AB-2B4A-9E99-9D43920C2C79}" sibTransId="{E99649F0-6663-AA45-831D-BB59183233E8}"/>
    <dgm:cxn modelId="{2AF3949E-7B69-E241-A22F-03B7B2C17345}" type="presOf" srcId="{40915723-03F8-0244-8150-0521718706D4}" destId="{FA66B677-C676-FC46-A97E-82AB2DFE5075}" srcOrd="0" destOrd="0" presId="urn:microsoft.com/office/officeart/2005/8/layout/cycle2"/>
    <dgm:cxn modelId="{EAA784B7-1D5A-B945-9613-50DFF288AFCF}" type="presOf" srcId="{95763675-29FD-2247-AE06-7BBFAFBFD2EC}" destId="{60BC6D20-F8A8-5E4B-9641-4EBF5AF93375}" srcOrd="0" destOrd="0" presId="urn:microsoft.com/office/officeart/2005/8/layout/cycle2"/>
    <dgm:cxn modelId="{2ACEFFD6-1236-B648-B5BA-453FD8E98286}" type="presOf" srcId="{FDB0ADDE-F890-F341-8716-4EF7E4D46451}" destId="{136D16EB-19C6-9145-B8D8-71BB27CE209F}" srcOrd="0" destOrd="0" presId="urn:microsoft.com/office/officeart/2005/8/layout/cycle2"/>
    <dgm:cxn modelId="{879D34E7-7D32-724E-9F5D-95F5A83F5F5F}" type="presOf" srcId="{3A2BD51A-7156-9C40-9805-DC30344712BA}" destId="{60D371EB-822C-0940-AB54-1F15E267EE65}" srcOrd="1" destOrd="0" presId="urn:microsoft.com/office/officeart/2005/8/layout/cycle2"/>
    <dgm:cxn modelId="{25E52528-6F10-D840-9649-878E2FD1FE94}" type="presParOf" srcId="{136D16EB-19C6-9145-B8D8-71BB27CE209F}" destId="{2C8ECD70-51B7-4342-9E89-8132BDBC38F6}" srcOrd="0" destOrd="0" presId="urn:microsoft.com/office/officeart/2005/8/layout/cycle2"/>
    <dgm:cxn modelId="{A0DD0D31-B632-F04E-A519-794B81A98D28}" type="presParOf" srcId="{136D16EB-19C6-9145-B8D8-71BB27CE209F}" destId="{60BC6D20-F8A8-5E4B-9641-4EBF5AF93375}" srcOrd="1" destOrd="0" presId="urn:microsoft.com/office/officeart/2005/8/layout/cycle2"/>
    <dgm:cxn modelId="{5B3CFAFD-B747-6643-9296-C7ADEC2094DB}" type="presParOf" srcId="{60BC6D20-F8A8-5E4B-9641-4EBF5AF93375}" destId="{0FF80347-4EC6-CC4D-BC8B-0AE9B145397B}" srcOrd="0" destOrd="0" presId="urn:microsoft.com/office/officeart/2005/8/layout/cycle2"/>
    <dgm:cxn modelId="{EE567C38-2A21-724B-93CE-D603BF5494D2}" type="presParOf" srcId="{136D16EB-19C6-9145-B8D8-71BB27CE209F}" destId="{385022E8-D57B-B54E-B6A8-639412D2DD4B}" srcOrd="2" destOrd="0" presId="urn:microsoft.com/office/officeart/2005/8/layout/cycle2"/>
    <dgm:cxn modelId="{659BB4C9-7FC9-C14E-A723-7A4F603588B2}" type="presParOf" srcId="{136D16EB-19C6-9145-B8D8-71BB27CE209F}" destId="{30C478EB-5C98-0D42-9A20-B5F8FAA54E0E}" srcOrd="3" destOrd="0" presId="urn:microsoft.com/office/officeart/2005/8/layout/cycle2"/>
    <dgm:cxn modelId="{41A6938B-E6FC-894A-A03F-6AD77A8F8467}" type="presParOf" srcId="{30C478EB-5C98-0D42-9A20-B5F8FAA54E0E}" destId="{334C74DA-9A0C-BB4F-BC88-4F3F33AA8849}" srcOrd="0" destOrd="0" presId="urn:microsoft.com/office/officeart/2005/8/layout/cycle2"/>
    <dgm:cxn modelId="{DD6C6555-A403-AA40-BD0D-FEDADE0F546B}" type="presParOf" srcId="{136D16EB-19C6-9145-B8D8-71BB27CE209F}" destId="{6D290BD8-21C1-8642-B226-3D9F027A9487}" srcOrd="4" destOrd="0" presId="urn:microsoft.com/office/officeart/2005/8/layout/cycle2"/>
    <dgm:cxn modelId="{41F0553D-C18C-4140-B162-67F254AA9BB1}" type="presParOf" srcId="{136D16EB-19C6-9145-B8D8-71BB27CE209F}" destId="{E437D915-9723-1747-AB6E-8577F4878B75}" srcOrd="5" destOrd="0" presId="urn:microsoft.com/office/officeart/2005/8/layout/cycle2"/>
    <dgm:cxn modelId="{CF8DE204-0967-9D4D-B215-913ED17F7B59}" type="presParOf" srcId="{E437D915-9723-1747-AB6E-8577F4878B75}" destId="{60D371EB-822C-0940-AB54-1F15E267EE65}" srcOrd="0" destOrd="0" presId="urn:microsoft.com/office/officeart/2005/8/layout/cycle2"/>
    <dgm:cxn modelId="{DCD2BA2E-BA23-354E-BE17-496CFD96F7A9}" type="presParOf" srcId="{136D16EB-19C6-9145-B8D8-71BB27CE209F}" destId="{FA66B677-C676-FC46-A97E-82AB2DFE5075}" srcOrd="6" destOrd="0" presId="urn:microsoft.com/office/officeart/2005/8/layout/cycle2"/>
    <dgm:cxn modelId="{FFA28083-BEE9-454B-A229-F0625909156C}" type="presParOf" srcId="{136D16EB-19C6-9145-B8D8-71BB27CE209F}" destId="{CDE0A5DB-E024-D84B-825D-82CB99A0C1BE}" srcOrd="7" destOrd="0" presId="urn:microsoft.com/office/officeart/2005/8/layout/cycle2"/>
    <dgm:cxn modelId="{9955959D-52FD-1743-ABB1-A204AB42C218}" type="presParOf" srcId="{CDE0A5DB-E024-D84B-825D-82CB99A0C1BE}" destId="{C8C3E5AA-7BDF-4A4E-A62B-4ACCB75350F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D70-51B7-4342-9E89-8132BDBC38F6}">
      <dsp:nvSpPr>
        <dsp:cNvPr id="0" name=""/>
        <dsp:cNvSpPr/>
      </dsp:nvSpPr>
      <dsp:spPr>
        <a:xfrm>
          <a:off x="4204128" y="1547"/>
          <a:ext cx="1754098" cy="1754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Physical Activity</a:t>
          </a:r>
        </a:p>
      </dsp:txBody>
      <dsp:txXfrm>
        <a:off x="4461010" y="258429"/>
        <a:ext cx="1240334" cy="1240334"/>
      </dsp:txXfrm>
    </dsp:sp>
    <dsp:sp modelId="{60BC6D20-F8A8-5E4B-9641-4EBF5AF93375}">
      <dsp:nvSpPr>
        <dsp:cNvPr id="0" name=""/>
        <dsp:cNvSpPr/>
      </dsp:nvSpPr>
      <dsp:spPr>
        <a:xfrm rot="2700000">
          <a:off x="5769874" y="1504272"/>
          <a:ext cx="465967" cy="592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790346" y="1573251"/>
        <a:ext cx="326177" cy="355204"/>
      </dsp:txXfrm>
    </dsp:sp>
    <dsp:sp modelId="{385022E8-D57B-B54E-B6A8-639412D2DD4B}">
      <dsp:nvSpPr>
        <dsp:cNvPr id="0" name=""/>
        <dsp:cNvSpPr/>
      </dsp:nvSpPr>
      <dsp:spPr>
        <a:xfrm>
          <a:off x="6066140" y="1863558"/>
          <a:ext cx="1754098" cy="1754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Nutrition</a:t>
          </a:r>
        </a:p>
      </dsp:txBody>
      <dsp:txXfrm>
        <a:off x="6323022" y="2120440"/>
        <a:ext cx="1240334" cy="1240334"/>
      </dsp:txXfrm>
    </dsp:sp>
    <dsp:sp modelId="{30C478EB-5C98-0D42-9A20-B5F8FAA54E0E}">
      <dsp:nvSpPr>
        <dsp:cNvPr id="0" name=""/>
        <dsp:cNvSpPr/>
      </dsp:nvSpPr>
      <dsp:spPr>
        <a:xfrm rot="8100000">
          <a:off x="5788525" y="3366284"/>
          <a:ext cx="465967" cy="592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5907843" y="3435263"/>
        <a:ext cx="326177" cy="355204"/>
      </dsp:txXfrm>
    </dsp:sp>
    <dsp:sp modelId="{6D290BD8-21C1-8642-B226-3D9F027A9487}">
      <dsp:nvSpPr>
        <dsp:cNvPr id="0" name=""/>
        <dsp:cNvSpPr/>
      </dsp:nvSpPr>
      <dsp:spPr>
        <a:xfrm>
          <a:off x="4204128" y="3725570"/>
          <a:ext cx="1754098" cy="1754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Sleep </a:t>
          </a:r>
        </a:p>
      </dsp:txBody>
      <dsp:txXfrm>
        <a:off x="4461010" y="3982452"/>
        <a:ext cx="1240334" cy="1240334"/>
      </dsp:txXfrm>
    </dsp:sp>
    <dsp:sp modelId="{E437D915-9723-1747-AB6E-8577F4878B75}">
      <dsp:nvSpPr>
        <dsp:cNvPr id="0" name=""/>
        <dsp:cNvSpPr/>
      </dsp:nvSpPr>
      <dsp:spPr>
        <a:xfrm rot="13500000">
          <a:off x="3926513" y="3384934"/>
          <a:ext cx="465967" cy="592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045831" y="3552759"/>
        <a:ext cx="326177" cy="355204"/>
      </dsp:txXfrm>
    </dsp:sp>
    <dsp:sp modelId="{FA66B677-C676-FC46-A97E-82AB2DFE5075}">
      <dsp:nvSpPr>
        <dsp:cNvPr id="0" name=""/>
        <dsp:cNvSpPr/>
      </dsp:nvSpPr>
      <dsp:spPr>
        <a:xfrm>
          <a:off x="2342117" y="1863558"/>
          <a:ext cx="1754098" cy="1754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Stress</a:t>
          </a:r>
        </a:p>
      </dsp:txBody>
      <dsp:txXfrm>
        <a:off x="2598999" y="2120440"/>
        <a:ext cx="1240334" cy="1240334"/>
      </dsp:txXfrm>
    </dsp:sp>
    <dsp:sp modelId="{CDE0A5DB-E024-D84B-825D-82CB99A0C1BE}">
      <dsp:nvSpPr>
        <dsp:cNvPr id="0" name=""/>
        <dsp:cNvSpPr/>
      </dsp:nvSpPr>
      <dsp:spPr>
        <a:xfrm rot="18900000">
          <a:off x="3907863" y="1522923"/>
          <a:ext cx="465967" cy="592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28335" y="1690748"/>
        <a:ext cx="326177" cy="355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3DE1-1688-BF48-81B2-5AE4D4423E5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AAF39-0271-214B-97FC-5379CA45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8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AAF39-0271-214B-97FC-5379CA455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AAF39-0271-214B-97FC-5379CA4558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0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CE63-6E3A-924B-A230-68D280578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7C047-6DB9-C64E-9E1E-80F1FE797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C997F-B194-BD4B-9EF6-1B7C21AC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B7157-49E8-F941-98D6-8D319F4F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9612-5A66-E346-8087-9490C20A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6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9074-7701-4F43-B392-98F7CE96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6141E-ADAF-0A41-8C9E-8DFDA19DA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8FB3A-5634-554F-B35D-8AC23F84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A802-E5E8-A843-BF49-A75913F3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80CE8-7763-D841-9FBE-D6085E96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D6AC5-A21C-4748-B925-21A262140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60AB4-7025-5846-9012-9182A28B0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7AD4-1C10-6C41-8FDA-C7D07B69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4E60D-023A-6B44-AEB7-6045CCF5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C9E58-DD96-3145-BFC3-A114D786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8ADA-E0B1-CA4E-A74D-337B6F3E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FC56-B6CE-9D46-9A94-96B8FB77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09F7-D4AB-BC4D-AF67-CB645EC1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AD5E-640A-CF40-B60E-C37DB109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182A3-DE5C-414E-9CE2-526E5477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C9DE-6A4A-0248-998B-973AAE2A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F0CE1-9E64-FA47-B4B0-3A95CF6E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BE0BC-8482-AA4E-8752-B67F0FC4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B9409-63C6-AF43-9556-77E7D3C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867F-1822-7C4B-8A42-E9461928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8B43-B550-F545-8088-FA71082D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34DF-CA61-DC4C-9625-CAFCC5FF7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38E7F-1551-AC43-92D7-F2CE10E30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2C5EF-4E55-254D-8DD6-B87F5032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A09A-E8E2-7443-9A80-41488C3A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D32A5-0FA5-564A-B5A0-DD5CBEC2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6A1E-09AA-E04A-AFC3-9F659574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C4ED2-DED3-9044-82E2-E8E502BD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3F58C-4872-1840-B934-4CD0319C2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93984-8C5B-3347-B13E-A549F5495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B8746-A310-4049-BD37-978BFF17A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97289-282C-A047-9F29-B2821EF3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644C6D-CC9D-EE4D-AF9C-2066B866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EE3E9-54B5-EE4F-804E-2E6669F7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CACA-8B34-EE45-A000-98ABE84D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35F65-0EC4-984F-A251-C9CCB561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A4B92-955F-3647-BB24-277AC414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91056-73B0-484A-9911-749DA5AF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297AB-C1AE-B84D-8E3E-742D4540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DAF2E-D634-0E40-988A-2A886CFF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8C732-4823-7044-8E82-AFFD7F9D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D8EF-EFDC-2F41-859A-0E684DA8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AA15-52B3-7D47-9CBA-4CB6E587E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ECF62-6916-7548-906E-946CEA20A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CF70-470A-A347-B70F-C20D3641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5A0CD-D5A2-704A-B8F6-7884B66A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11AB4-61BA-E04F-8427-75DB212A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39AF-9E1B-044E-8E74-DC411035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FDF49-BD21-084F-B2D7-85B3B1344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5C1E2-5760-684D-957A-637C8A639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D5705-6E58-5A41-9164-74CCEDBD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26B1-D656-B34F-A3A0-0055B428D7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6DF1F-3229-8F4E-A82A-DB6DDE3C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BA378-2C29-7345-9AB8-8C994B89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3FBA-7730-4247-A313-45C1135E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02AA0-6A09-4D49-9806-51853B54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14566-C0CC-1044-B267-DA418FB0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76FC7-6650-8045-A029-AC09335DD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1D626B1-D656-B34F-A3A0-0055B428D7C8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0D43-3B40-6A4A-B528-7881959EE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273F6-A642-3148-953C-0755E3DDF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87483FBA-7730-4247-A313-45C1135E8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0749-5978(91)90020-T" TargetMode="External"/><Relationship Id="rId4" Type="http://schemas.openxmlformats.org/officeDocument/2006/relationships/hyperlink" Target="https://en.wikipedia.org/wiki/Digital_object_identifi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box with a picture of a person on it&#10;&#10;Description automatically generated with medium confidence">
            <a:extLst>
              <a:ext uri="{FF2B5EF4-FFF2-40B4-BE49-F238E27FC236}">
                <a16:creationId xmlns:a16="http://schemas.microsoft.com/office/drawing/2014/main" id="{3BF5A538-F38F-7040-8E77-B6E6FB1B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315"/>
            <a:ext cx="12192000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7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1B8DB3-9657-F849-ADF8-AAAB7A9F889F}"/>
              </a:ext>
            </a:extLst>
          </p:cNvPr>
          <p:cNvSpPr txBox="1"/>
          <p:nvPr/>
        </p:nvSpPr>
        <p:spPr>
          <a:xfrm>
            <a:off x="1377006" y="3059668"/>
            <a:ext cx="9437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5A78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Motive</a:t>
            </a:r>
          </a:p>
        </p:txBody>
      </p:sp>
    </p:spTree>
    <p:extLst>
      <p:ext uri="{BB962C8B-B14F-4D97-AF65-F5344CB8AC3E}">
        <p14:creationId xmlns:p14="http://schemas.microsoft.com/office/powerpoint/2010/main" val="31022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30 at 3.10.16 PM.png">
            <a:extLst>
              <a:ext uri="{FF2B5EF4-FFF2-40B4-BE49-F238E27FC236}">
                <a16:creationId xmlns:a16="http://schemas.microsoft.com/office/drawing/2014/main" id="{06858717-EB68-9A47-8301-B9F7959C4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81" y="142875"/>
            <a:ext cx="5677778" cy="6453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58955E-5B62-EE4C-8134-BCD6D100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710" y="6412945"/>
            <a:ext cx="1675487" cy="293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D044E-7750-7349-B789-787495251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91" b="2221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4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7E9408-E3BE-4C43-A8F3-EC2817034F0E}"/>
              </a:ext>
            </a:extLst>
          </p:cNvPr>
          <p:cNvSpPr txBox="1"/>
          <p:nvPr/>
        </p:nvSpPr>
        <p:spPr>
          <a:xfrm>
            <a:off x="838200" y="3059668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5A78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 is the new competition.</a:t>
            </a:r>
          </a:p>
        </p:txBody>
      </p:sp>
    </p:spTree>
    <p:extLst>
      <p:ext uri="{BB962C8B-B14F-4D97-AF65-F5344CB8AC3E}">
        <p14:creationId xmlns:p14="http://schemas.microsoft.com/office/powerpoint/2010/main" val="296817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3E6398-857C-7045-82FD-544D509CD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90600"/>
            <a:ext cx="350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CA9D624-FEAD-854F-82FB-2BC4B17E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98450"/>
            <a:ext cx="91694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2-01 at 4.4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811914"/>
            <a:ext cx="6413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4A038-7452-3445-9131-A5F8F242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68" y="-283661"/>
            <a:ext cx="12289268" cy="74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9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8DA613E-F7E7-0142-8E32-FF0B7EB63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397" y="634433"/>
            <a:ext cx="9528611" cy="5589134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EC017D-517D-1548-A737-284833301D61}"/>
              </a:ext>
            </a:extLst>
          </p:cNvPr>
          <p:cNvSpPr/>
          <p:nvPr/>
        </p:nvSpPr>
        <p:spPr>
          <a:xfrm>
            <a:off x="8030308" y="773723"/>
            <a:ext cx="185224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5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02C8942D-86E7-5141-9189-9C0BB56B2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27" y="996043"/>
            <a:ext cx="10247485" cy="5295220"/>
          </a:xfrm>
        </p:spPr>
      </p:pic>
    </p:spTree>
    <p:extLst>
      <p:ext uri="{BB962C8B-B14F-4D97-AF65-F5344CB8AC3E}">
        <p14:creationId xmlns:p14="http://schemas.microsoft.com/office/powerpoint/2010/main" val="295463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F42169-7EBF-AC4C-B165-E744B8923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998" y="1322615"/>
            <a:ext cx="8963463" cy="4838020"/>
          </a:xfrm>
        </p:spPr>
      </p:pic>
    </p:spTree>
    <p:extLst>
      <p:ext uri="{BB962C8B-B14F-4D97-AF65-F5344CB8AC3E}">
        <p14:creationId xmlns:p14="http://schemas.microsoft.com/office/powerpoint/2010/main" val="9965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9-37D2-7D4B-8926-4E8FE93D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6228"/>
            <a:ext cx="12192000" cy="84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5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DAF6DA4-C86A-934F-8B2B-EB97D42C8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427" y="996043"/>
            <a:ext cx="10389398" cy="5180920"/>
          </a:xfrm>
        </p:spPr>
      </p:pic>
    </p:spTree>
    <p:extLst>
      <p:ext uri="{BB962C8B-B14F-4D97-AF65-F5344CB8AC3E}">
        <p14:creationId xmlns:p14="http://schemas.microsoft.com/office/powerpoint/2010/main" val="300334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A9EFB6-7127-F24B-A599-497FC2896021}"/>
              </a:ext>
            </a:extLst>
          </p:cNvPr>
          <p:cNvSpPr txBox="1"/>
          <p:nvPr/>
        </p:nvSpPr>
        <p:spPr>
          <a:xfrm>
            <a:off x="4749413" y="4011624"/>
            <a:ext cx="269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lisa@consciousworks.com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consciousworks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www.consciousworks.com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0093C-ECBA-1E4C-9C8C-86252D460A16}"/>
              </a:ext>
            </a:extLst>
          </p:cNvPr>
          <p:cNvSpPr txBox="1"/>
          <p:nvPr/>
        </p:nvSpPr>
        <p:spPr>
          <a:xfrm>
            <a:off x="4093848" y="1969479"/>
            <a:ext cx="4004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738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57FCB8-EB54-3349-B6A0-F32738E13E44}"/>
              </a:ext>
            </a:extLst>
          </p:cNvPr>
          <p:cNvGraphicFramePr>
            <a:graphicFrameLocks/>
          </p:cNvGraphicFramePr>
          <p:nvPr/>
        </p:nvGraphicFramePr>
        <p:xfrm>
          <a:off x="1096194" y="619547"/>
          <a:ext cx="10162356" cy="548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45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B622016C-695C-F84B-84CF-5A75D26F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12" y="2889345"/>
            <a:ext cx="673100" cy="3048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50AB6CC-6BE0-A347-BC2A-40A66CE068EC}"/>
              </a:ext>
            </a:extLst>
          </p:cNvPr>
          <p:cNvSpPr txBox="1"/>
          <p:nvPr/>
        </p:nvSpPr>
        <p:spPr>
          <a:xfrm>
            <a:off x="855133" y="838855"/>
            <a:ext cx="3018713" cy="4813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Affective Attitude</a:t>
            </a:r>
          </a:p>
          <a:p>
            <a:pPr algn="ctr"/>
            <a:r>
              <a:rPr lang="en-US" i="1" dirty="0">
                <a:solidFill>
                  <a:srgbClr val="E456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</a:t>
            </a:r>
          </a:p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Instrumental Attitude</a:t>
            </a:r>
          </a:p>
          <a:p>
            <a:pPr algn="ctr"/>
            <a:r>
              <a:rPr lang="en-US" i="1" dirty="0">
                <a:solidFill>
                  <a:srgbClr val="E456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</a:p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Descriptive Norm</a:t>
            </a:r>
          </a:p>
          <a:p>
            <a:pPr algn="ctr"/>
            <a:r>
              <a:rPr lang="en-US" i="1" dirty="0">
                <a:solidFill>
                  <a:srgbClr val="E456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people do it</a:t>
            </a:r>
          </a:p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Injunctive Norm</a:t>
            </a:r>
          </a:p>
          <a:p>
            <a:pPr algn="ctr"/>
            <a:r>
              <a:rPr lang="en-US" i="1" dirty="0">
                <a:solidFill>
                  <a:srgbClr val="E456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people support it</a:t>
            </a:r>
          </a:p>
          <a:p>
            <a:pPr algn="ctr"/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Perceived </a:t>
            </a:r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Behavioural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Control</a:t>
            </a:r>
          </a:p>
          <a:p>
            <a:pPr algn="ctr"/>
            <a:r>
              <a:rPr lang="en-US" i="1" dirty="0">
                <a:solidFill>
                  <a:srgbClr val="E456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believe I can do it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23C88F7-0BAC-FA44-A6E2-194E96D4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33" y="2889345"/>
            <a:ext cx="673100" cy="3048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12BE668-B7D9-D942-870C-1AD935FB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080" y="2889345"/>
            <a:ext cx="673100" cy="3048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9A2C0D0-807A-C64E-B9C7-8596F67DEBF1}"/>
              </a:ext>
            </a:extLst>
          </p:cNvPr>
          <p:cNvSpPr txBox="1"/>
          <p:nvPr/>
        </p:nvSpPr>
        <p:spPr>
          <a:xfrm>
            <a:off x="3900525" y="2777354"/>
            <a:ext cx="3018713" cy="4514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Intention</a:t>
            </a:r>
            <a:endParaRPr lang="en-US" b="1" i="1" dirty="0">
              <a:solidFill>
                <a:srgbClr val="D846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104A66-0DCD-8C41-96A0-33BC20D2625A}"/>
              </a:ext>
            </a:extLst>
          </p:cNvPr>
          <p:cNvSpPr txBox="1"/>
          <p:nvPr/>
        </p:nvSpPr>
        <p:spPr>
          <a:xfrm>
            <a:off x="6228363" y="2777354"/>
            <a:ext cx="3018713" cy="4514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  <a:endParaRPr lang="en-US" b="1" i="1" dirty="0">
              <a:solidFill>
                <a:srgbClr val="D8463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7D7828-56EE-FD45-B0A5-BE06D6C7D4E4}"/>
              </a:ext>
            </a:extLst>
          </p:cNvPr>
          <p:cNvSpPr txBox="1"/>
          <p:nvPr/>
        </p:nvSpPr>
        <p:spPr>
          <a:xfrm>
            <a:off x="8678713" y="2777354"/>
            <a:ext cx="3018713" cy="4514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Behaviour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04C678-19D4-9E4A-B0F3-B05EA5C577E2}"/>
              </a:ext>
            </a:extLst>
          </p:cNvPr>
          <p:cNvSpPr txBox="1"/>
          <p:nvPr/>
        </p:nvSpPr>
        <p:spPr>
          <a:xfrm>
            <a:off x="3182737" y="43903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sz="4000" dirty="0">
              <a:solidFill>
                <a:srgbClr val="3399CC"/>
              </a:solidFill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3CE1D206-FA25-AF47-A273-5E22159C2B69}"/>
              </a:ext>
            </a:extLst>
          </p:cNvPr>
          <p:cNvSpPr txBox="1">
            <a:spLocks/>
          </p:cNvSpPr>
          <p:nvPr/>
        </p:nvSpPr>
        <p:spPr>
          <a:xfrm>
            <a:off x="838200" y="592964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THEORY OF PLANNED BEHAVIOUR</a:t>
            </a:r>
          </a:p>
        </p:txBody>
      </p:sp>
      <p:sp>
        <p:nvSpPr>
          <p:cNvPr id="64" name="Double Bracket 63">
            <a:extLst>
              <a:ext uri="{FF2B5EF4-FFF2-40B4-BE49-F238E27FC236}">
                <a16:creationId xmlns:a16="http://schemas.microsoft.com/office/drawing/2014/main" id="{A2A399B1-6D6D-164C-A4ED-2284F91FAE0C}"/>
              </a:ext>
            </a:extLst>
          </p:cNvPr>
          <p:cNvSpPr/>
          <p:nvPr/>
        </p:nvSpPr>
        <p:spPr>
          <a:xfrm>
            <a:off x="855133" y="1127760"/>
            <a:ext cx="5149427" cy="41910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uble Bracket 64">
            <a:extLst>
              <a:ext uri="{FF2B5EF4-FFF2-40B4-BE49-F238E27FC236}">
                <a16:creationId xmlns:a16="http://schemas.microsoft.com/office/drawing/2014/main" id="{BA253694-75F2-D04D-A07B-753C2ACAA53D}"/>
              </a:ext>
            </a:extLst>
          </p:cNvPr>
          <p:cNvSpPr/>
          <p:nvPr/>
        </p:nvSpPr>
        <p:spPr>
          <a:xfrm>
            <a:off x="6111240" y="1353437"/>
            <a:ext cx="2301240" cy="396532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6869B8-FE13-5242-96EB-FA23CB825624}"/>
              </a:ext>
            </a:extLst>
          </p:cNvPr>
          <p:cNvSpPr txBox="1"/>
          <p:nvPr/>
        </p:nvSpPr>
        <p:spPr>
          <a:xfrm>
            <a:off x="251460" y="6389795"/>
            <a:ext cx="1194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Adapted from </a:t>
            </a:r>
            <a:r>
              <a:rPr lang="en-CA" sz="1200" dirty="0" err="1"/>
              <a:t>Ajzen</a:t>
            </a:r>
            <a:r>
              <a:rPr lang="en-CA" sz="1200" dirty="0"/>
              <a:t>, </a:t>
            </a:r>
            <a:r>
              <a:rPr lang="en-CA" sz="1200" dirty="0" err="1"/>
              <a:t>Icek</a:t>
            </a:r>
            <a:r>
              <a:rPr lang="en-CA" sz="1200" dirty="0"/>
              <a:t> (1991). "The theory of planned behavior". </a:t>
            </a:r>
            <a:r>
              <a:rPr lang="en-CA" sz="1200" i="1" dirty="0"/>
              <a:t>Organizational Behavior and Human Decision Processes</a:t>
            </a:r>
            <a:r>
              <a:rPr lang="en-CA" sz="1200" dirty="0"/>
              <a:t>. </a:t>
            </a:r>
            <a:r>
              <a:rPr lang="en-CA" sz="1200" b="1" dirty="0"/>
              <a:t>50</a:t>
            </a:r>
            <a:r>
              <a:rPr lang="en-CA" sz="1200" dirty="0"/>
              <a:t> (2): </a:t>
            </a:r>
          </a:p>
          <a:p>
            <a:pPr algn="r"/>
            <a:r>
              <a:rPr lang="en-CA" sz="1200" dirty="0"/>
              <a:t>179–211. </a:t>
            </a:r>
            <a:r>
              <a:rPr lang="en-CA" sz="1200" dirty="0">
                <a:hlinkClick r:id="rId4" tooltip="Digital object identifier"/>
              </a:rPr>
              <a:t>doi</a:t>
            </a:r>
            <a:r>
              <a:rPr lang="en-CA" sz="1200" dirty="0"/>
              <a:t>:</a:t>
            </a:r>
            <a:r>
              <a:rPr lang="en-CA" sz="1200" dirty="0">
                <a:hlinkClick r:id="rId5"/>
              </a:rPr>
              <a:t>10.1016/0749-5978(91)90020-T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52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31 at 3.27.48 PM.png">
            <a:extLst>
              <a:ext uri="{FF2B5EF4-FFF2-40B4-BE49-F238E27FC236}">
                <a16:creationId xmlns:a16="http://schemas.microsoft.com/office/drawing/2014/main" id="{6FFE064D-00A7-B143-80C6-D41FE181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561"/>
            <a:ext cx="12192000" cy="84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0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1BFC14-A5F6-F14F-84D3-18507CFD7CDC}"/>
              </a:ext>
            </a:extLst>
          </p:cNvPr>
          <p:cNvSpPr txBox="1"/>
          <p:nvPr/>
        </p:nvSpPr>
        <p:spPr>
          <a:xfrm>
            <a:off x="1377006" y="3059668"/>
            <a:ext cx="9437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5A78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233082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2013E-B1A9-7E4C-A025-C5BD6293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710" y="6412945"/>
            <a:ext cx="1675487" cy="293210"/>
          </a:xfrm>
          <a:prstGeom prst="rect">
            <a:avLst/>
          </a:prstGeom>
        </p:spPr>
      </p:pic>
      <p:pic>
        <p:nvPicPr>
          <p:cNvPr id="5" name="Picture 4" descr="A picture containing grass, person, outdoor, athletic game&#10;&#10;Description automatically generated">
            <a:extLst>
              <a:ext uri="{FF2B5EF4-FFF2-40B4-BE49-F238E27FC236}">
                <a16:creationId xmlns:a16="http://schemas.microsoft.com/office/drawing/2014/main" id="{7A36F574-388A-3F4A-B409-F448CB16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9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6C94EF5-4896-9E42-AF9F-36056C20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552276"/>
            <a:ext cx="3584122" cy="48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0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603E8-5541-304D-BB8E-AC1B7372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1" y="362653"/>
            <a:ext cx="4878387" cy="61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95</Words>
  <Application>Microsoft Office PowerPoint</Application>
  <PresentationFormat>Widescreen</PresentationFormat>
  <Paragraphs>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a Healthy Workplace: Change starts from the top</dc:title>
  <dc:creator>Lisa Belanger</dc:creator>
  <cp:lastModifiedBy>Mateja Salic</cp:lastModifiedBy>
  <cp:revision>69</cp:revision>
  <dcterms:created xsi:type="dcterms:W3CDTF">2018-05-07T15:32:13Z</dcterms:created>
  <dcterms:modified xsi:type="dcterms:W3CDTF">2021-09-17T12:08:59Z</dcterms:modified>
</cp:coreProperties>
</file>